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/>
    <p:restoredTop sz="94672"/>
  </p:normalViewPr>
  <p:slideViewPr>
    <p:cSldViewPr snapToGrid="0" snapToObjects="1">
      <p:cViewPr varScale="1">
        <p:scale>
          <a:sx n="134" d="100"/>
          <a:sy n="134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F1056-2FA6-6D48-8CD8-46141955A64F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ECD20-F6EC-BC42-B79B-FB837E14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7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ECD20-F6EC-BC42-B79B-FB837E1495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6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ECD20-F6EC-BC42-B79B-FB837E1495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99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ECD20-F6EC-BC42-B79B-FB837E1495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90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ECD20-F6EC-BC42-B79B-FB837E1495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88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ECD20-F6EC-BC42-B79B-FB837E1495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16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BECD20-F6EC-BC42-B79B-FB837E1495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7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9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5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4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4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10/19/21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10/19/21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10/19/21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5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9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10/19/21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85" r:id="rId7"/>
    <p:sldLayoutId id="2147483686" r:id="rId8"/>
    <p:sldLayoutId id="2147483684" r:id="rId9"/>
    <p:sldLayoutId id="2147483693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www.quoteinspector.com/images/money/money-qi58/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quoteinspector.com/images/money/money-qi58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hyperlink" Target="https://www.quoteinspector.com/images/money/money-qi58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hyperlink" Target="https://www.quoteinspector.com/images/money/money-qi58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hyperlink" Target="https://www.quoteinspector.com/images/money/money-qi58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hyperlink" Target="https://www.quoteinspector.com/images/money/money-qi58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money/money-qi58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money/money-qi58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quoteinspector.com/images/money/money-qi58/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29F2144-48B7-4730-955E-365ECED3A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65FF50-D2F9-4A4F-86ED-F101E172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FECA84E-1776-4B03-9261-CF74A291D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 rot="16200000">
            <a:off x="43976" y="-43974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76" y="304801"/>
            <a:ext cx="9601200" cy="1534297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Money and Marketing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C3864-1A34-0641-9E5A-05BCA114A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976" y="1905001"/>
            <a:ext cx="8763001" cy="962442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Answering Questions Around Making More Money in Your Business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BFFF490-82EC-4000-BB36-A67FD39E3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048"/>
          <a:stretch/>
        </p:blipFill>
        <p:spPr>
          <a:xfrm>
            <a:off x="10820400" y="3144779"/>
            <a:ext cx="1371600" cy="25483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23922" b="23922"/>
          <a:stretch/>
        </p:blipFill>
        <p:spPr>
          <a:xfrm>
            <a:off x="619840" y="3003970"/>
            <a:ext cx="11084189" cy="3854030"/>
          </a:xfrm>
          <a:custGeom>
            <a:avLst/>
            <a:gdLst/>
            <a:ahLst/>
            <a:cxnLst/>
            <a:rect l="l" t="t" r="r" b="b"/>
            <a:pathLst>
              <a:path w="11084189" h="3854030">
                <a:moveTo>
                  <a:pt x="5542094" y="0"/>
                </a:moveTo>
                <a:cubicBezTo>
                  <a:pt x="8264668" y="0"/>
                  <a:pt x="10536186" y="1609144"/>
                  <a:pt x="11061525" y="3748287"/>
                </a:cubicBezTo>
                <a:lnTo>
                  <a:pt x="11084189" y="3854030"/>
                </a:lnTo>
                <a:lnTo>
                  <a:pt x="0" y="3854030"/>
                </a:lnTo>
                <a:lnTo>
                  <a:pt x="22663" y="3748287"/>
                </a:lnTo>
                <a:cubicBezTo>
                  <a:pt x="548002" y="1609144"/>
                  <a:pt x="2819520" y="0"/>
                  <a:pt x="5542094" y="0"/>
                </a:cubicBezTo>
                <a:close/>
              </a:path>
            </a:pathLst>
          </a:custGeom>
        </p:spPr>
      </p:pic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7313170B-90D1-F94D-895D-939E69583E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792" y="5811641"/>
            <a:ext cx="927847" cy="92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0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person with the hand on the chin&#10;&#10;Description automatically generated with medium confidence">
            <a:extLst>
              <a:ext uri="{FF2B5EF4-FFF2-40B4-BE49-F238E27FC236}">
                <a16:creationId xmlns:a16="http://schemas.microsoft.com/office/drawing/2014/main" id="{F2E7FB3C-54BC-834E-BD45-390CD30D53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70000"/>
          </a:blip>
          <a:srcRect l="6383" r="7131" b="-1"/>
          <a:stretch/>
        </p:blipFill>
        <p:spPr>
          <a:xfrm>
            <a:off x="-1582" y="10"/>
            <a:ext cx="6097582" cy="6856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0"/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20317" r="20322" b="-1"/>
          <a:stretch/>
        </p:blipFill>
        <p:spPr>
          <a:xfrm>
            <a:off x="6092952" y="-1366"/>
            <a:ext cx="609758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Connect and Contact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F489D7D-0999-3F48-A363-0031F34DE3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7377" y="5205266"/>
            <a:ext cx="927847" cy="927847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76419998-250A-7D49-97D2-F41442946D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64188" y="4103869"/>
            <a:ext cx="1905000" cy="19050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9EB3EA9F-1086-754B-AA16-32417B6C7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9562" y="2875327"/>
            <a:ext cx="5171091" cy="453889"/>
          </a:xfrm>
        </p:spPr>
        <p:txBody>
          <a:bodyPr anchor="t">
            <a:normAutofit/>
          </a:bodyPr>
          <a:lstStyle/>
          <a:p>
            <a:pPr algn="l"/>
            <a:r>
              <a:rPr lang="en-US" sz="1600" dirty="0">
                <a:solidFill>
                  <a:srgbClr val="FFFFFF"/>
                </a:solidFill>
              </a:rPr>
              <a:t>Web Developer | Marketing Maven | Difference Maker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1BD9E9-1BFA-0D4B-A152-D2F12115AB5B}"/>
              </a:ext>
            </a:extLst>
          </p:cNvPr>
          <p:cNvSpPr txBox="1">
            <a:spLocks/>
          </p:cNvSpPr>
          <p:nvPr/>
        </p:nvSpPr>
        <p:spPr>
          <a:xfrm>
            <a:off x="6091310" y="2287567"/>
            <a:ext cx="4958128" cy="7824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FFFFFF"/>
                </a:solidFill>
              </a:rPr>
              <a:t>Dee Lockett</a:t>
            </a:r>
          </a:p>
        </p:txBody>
      </p:sp>
    </p:spTree>
    <p:extLst>
      <p:ext uri="{BB962C8B-B14F-4D97-AF65-F5344CB8AC3E}">
        <p14:creationId xmlns:p14="http://schemas.microsoft.com/office/powerpoint/2010/main" val="268953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A245AC3-2A12-4EC5-90F0-635CC8C2C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E2F09B-BB20-4BE5-AB02-3EB3D1DC4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7863" r="-1" b="7862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30952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ABA2F37-388F-4D5A-9ABF-F0ADA6CB8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4352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DAD23D2-6BEF-470D-992C-8B2BC3BF4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61296" y="1546522"/>
            <a:ext cx="6327656" cy="4016078"/>
          </a:xfrm>
          <a:prstGeom prst="rect">
            <a:avLst/>
          </a:prstGeom>
          <a:blipFill dpi="0" rotWithShape="1">
            <a:blip r:embed="rId5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8401" y="1828799"/>
            <a:ext cx="5105400" cy="2491199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Who to Target?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C3864-1A34-0641-9E5A-05BCA114A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8401" y="4455151"/>
            <a:ext cx="5105400" cy="878849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Find out everything you can about the person you serve or want to serve. Then find out some more.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14FEAFD7-9524-F84D-9AAB-591D92F313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471" y="5550493"/>
            <a:ext cx="927847" cy="92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1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7863" r="-1" b="7862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095E96-319D-4055-AD99-41FEB4030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EBF7A8-B42B-4EC3-B442-9B2D1902A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7" y="1546521"/>
            <a:ext cx="6327656" cy="4016078"/>
          </a:xfrm>
          <a:prstGeom prst="rect">
            <a:avLst/>
          </a:prstGeom>
          <a:blipFill dpi="0" rotWithShape="1">
            <a:blip r:embed="rId5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4" y="1828800"/>
            <a:ext cx="4958128" cy="2209800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What is the Revenue Goal?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C3864-1A34-0641-9E5A-05BCA114A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654" y="4191001"/>
            <a:ext cx="4958128" cy="1120477"/>
          </a:xfrm>
        </p:spPr>
        <p:txBody>
          <a:bodyPr anchor="t">
            <a:normAutofit fontScale="92500"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How much money do you want to bring into your business? ”Without a vision the people perish.” Proverbs 29:18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2F22E655-4B27-BA4B-ACCA-E25410F4A2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74329" y="5562600"/>
            <a:ext cx="927847" cy="92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4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A245AC3-2A12-4EC5-90F0-635CC8C2C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E2F09B-BB20-4BE5-AB02-3EB3D1DC4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7863" r="-1" b="7862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30952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ABA2F37-388F-4D5A-9ABF-F0ADA6CB8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4352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DAD23D2-6BEF-470D-992C-8B2BC3BF4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61296" y="1546522"/>
            <a:ext cx="6327656" cy="4016078"/>
          </a:xfrm>
          <a:prstGeom prst="rect">
            <a:avLst/>
          </a:prstGeom>
          <a:blipFill dpi="0" rotWithShape="1">
            <a:blip r:embed="rId5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8401" y="1828799"/>
            <a:ext cx="5105400" cy="2491199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When to Hire Help?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C3864-1A34-0641-9E5A-05BCA114A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8401" y="4455151"/>
            <a:ext cx="5105400" cy="878849"/>
          </a:xfrm>
        </p:spPr>
        <p:txBody>
          <a:bodyPr anchor="t"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The answer is two-fold, when you can afford it. When you can’t afford not to.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8AF6E4-EDCD-EA43-90C0-AC711BE7B1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859" y="5550493"/>
            <a:ext cx="927847" cy="92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7863" r="-1" b="7862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095E96-319D-4055-AD99-41FEB4030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EBF7A8-B42B-4EC3-B442-9B2D1902A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7" y="1546521"/>
            <a:ext cx="6327656" cy="4016078"/>
          </a:xfrm>
          <a:prstGeom prst="rect">
            <a:avLst/>
          </a:prstGeom>
          <a:blipFill dpi="0" rotWithShape="1">
            <a:blip r:embed="rId5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4" y="1828800"/>
            <a:ext cx="4958128" cy="2209800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Where Should I Spend Marketing Dollars?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C3864-1A34-0641-9E5A-05BCA114A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654" y="4191001"/>
            <a:ext cx="4958128" cy="1120477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Wherever your target customers are. Make your marketing follow them through their daily routine.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201F28B8-A5A9-2A41-ABDB-5973649CBF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74329" y="5550493"/>
            <a:ext cx="927847" cy="92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1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A245AC3-2A12-4EC5-90F0-635CC8C2C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E2F09B-BB20-4BE5-AB02-3EB3D1DC4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863" r="-1" b="7862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30952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ABA2F37-388F-4D5A-9ABF-F0ADA6CB8E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4352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DAD23D2-6BEF-470D-992C-8B2BC3BF4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861296" y="1546522"/>
            <a:ext cx="6327656" cy="4016078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8401" y="1828799"/>
            <a:ext cx="5105400" cy="2491199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Ask Yourself Why?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C3864-1A34-0641-9E5A-05BCA114A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8401" y="4455151"/>
            <a:ext cx="5105400" cy="878849"/>
          </a:xfrm>
        </p:spPr>
        <p:txBody>
          <a:bodyPr anchor="t">
            <a:normAutofit fontScale="77500" lnSpcReduction="20000"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The fundamental question that you must continue to ask yourself about money and marketing is why make, why spend, why serve.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54C858D3-5FFF-4546-A5DF-A7E474D050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789" y="5562600"/>
            <a:ext cx="927847" cy="92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9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863" r="-1" b="7862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095E96-319D-4055-AD99-41FEB4030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EBF7A8-B42B-4EC3-B442-9B2D1902A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7" y="1546521"/>
            <a:ext cx="6327656" cy="4016078"/>
          </a:xfrm>
          <a:prstGeom prst="rect">
            <a:avLst/>
          </a:prstGeom>
          <a:blipFill dpi="0" rotWithShape="1">
            <a:blip r:embed="rId4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4" y="1828800"/>
            <a:ext cx="4958128" cy="2209800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How to Spend?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C3864-1A34-0641-9E5A-05BCA114A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654" y="4191001"/>
            <a:ext cx="4958128" cy="1120477"/>
          </a:xfrm>
        </p:spPr>
        <p:txBody>
          <a:bodyPr anchor="t">
            <a:normAutofit fontScale="92500"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Spend your money on both digital and traditional ways of meeting your customer where they live, work, and play.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D054551D-2825-8D47-8C76-86293DE31D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74329" y="5562600"/>
            <a:ext cx="927847" cy="92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A person with the hand on the chin&#10;&#10;Description automatically generated with medium confidence">
            <a:extLst>
              <a:ext uri="{FF2B5EF4-FFF2-40B4-BE49-F238E27FC236}">
                <a16:creationId xmlns:a16="http://schemas.microsoft.com/office/drawing/2014/main" id="{F2E7FB3C-54BC-834E-BD45-390CD30D53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70000"/>
          </a:blip>
          <a:srcRect l="6383" r="7131" b="-1"/>
          <a:stretch/>
        </p:blipFill>
        <p:spPr>
          <a:xfrm>
            <a:off x="-1582" y="10"/>
            <a:ext cx="6097582" cy="6856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E64DA0F-3109-4269-BE50-B129907E5C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0"/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20317" r="20322" b="-1"/>
          <a:stretch/>
        </p:blipFill>
        <p:spPr>
          <a:xfrm>
            <a:off x="6092952" y="-1366"/>
            <a:ext cx="609758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1C6DA-A288-D84A-90FF-46B58F630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Connect and Contact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F489D7D-0999-3F48-A363-0031F34DE3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47377" y="5205266"/>
            <a:ext cx="927847" cy="927847"/>
          </a:xfrm>
          <a:prstGeom prst="rect">
            <a:avLst/>
          </a:prstGeom>
        </p:spPr>
      </p:pic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76419998-250A-7D49-97D2-F41442946D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64188" y="4103869"/>
            <a:ext cx="1905000" cy="19050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9EB3EA9F-1086-754B-AA16-32417B6C7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9562" y="2875327"/>
            <a:ext cx="5171091" cy="453889"/>
          </a:xfrm>
        </p:spPr>
        <p:txBody>
          <a:bodyPr anchor="t">
            <a:normAutofit/>
          </a:bodyPr>
          <a:lstStyle/>
          <a:p>
            <a:pPr algn="l"/>
            <a:r>
              <a:rPr lang="en-US" sz="1600" dirty="0">
                <a:solidFill>
                  <a:srgbClr val="FFFFFF"/>
                </a:solidFill>
              </a:rPr>
              <a:t>Web Developer | Marketing Maven | Difference Maker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1BD9E9-1BFA-0D4B-A152-D2F12115AB5B}"/>
              </a:ext>
            </a:extLst>
          </p:cNvPr>
          <p:cNvSpPr txBox="1">
            <a:spLocks/>
          </p:cNvSpPr>
          <p:nvPr/>
        </p:nvSpPr>
        <p:spPr>
          <a:xfrm>
            <a:off x="6091310" y="2287567"/>
            <a:ext cx="4958128" cy="7824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FFFFFF"/>
                </a:solidFill>
              </a:rPr>
              <a:t>Dee Lockett</a:t>
            </a:r>
          </a:p>
        </p:txBody>
      </p:sp>
    </p:spTree>
    <p:extLst>
      <p:ext uri="{BB962C8B-B14F-4D97-AF65-F5344CB8AC3E}">
        <p14:creationId xmlns:p14="http://schemas.microsoft.com/office/powerpoint/2010/main" val="122571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197</Words>
  <Application>Microsoft Macintosh PowerPoint</Application>
  <PresentationFormat>Widescreen</PresentationFormat>
  <Paragraphs>26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AvenirNext LT Pro Medium</vt:lpstr>
      <vt:lpstr>Calibri</vt:lpstr>
      <vt:lpstr>BlockprintVTI</vt:lpstr>
      <vt:lpstr>Money and Marketing</vt:lpstr>
      <vt:lpstr>Connect and Contact</vt:lpstr>
      <vt:lpstr>Who to Target?</vt:lpstr>
      <vt:lpstr>What is the Revenue Goal?</vt:lpstr>
      <vt:lpstr>When to Hire Help?</vt:lpstr>
      <vt:lpstr>Where Should I Spend Marketing Dollars?</vt:lpstr>
      <vt:lpstr>Ask Yourself Why?</vt:lpstr>
      <vt:lpstr>How to Spend?</vt:lpstr>
      <vt:lpstr>Connect and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Commas</dc:title>
  <dc:creator>Dee Lockett</dc:creator>
  <cp:lastModifiedBy>Dee Lockett</cp:lastModifiedBy>
  <cp:revision>5</cp:revision>
  <dcterms:created xsi:type="dcterms:W3CDTF">2021-10-10T03:39:17Z</dcterms:created>
  <dcterms:modified xsi:type="dcterms:W3CDTF">2021-10-19T22:58:10Z</dcterms:modified>
</cp:coreProperties>
</file>